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b="1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5" name="Content Placeholder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1AE9C37-CF21-AC32-E2B8-689DAF12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23" y="2403909"/>
            <a:ext cx="5831844" cy="3660559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</a:t>
            </a:r>
            <a:r>
              <a:rPr lang="en-US" sz="2300" dirty="0" err="1"/>
              <a:t>r-value</a:t>
            </a:r>
            <a:r>
              <a:rPr lang="en-US" sz="2300" dirty="0"/>
              <a:t>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 err="1"/>
              <a:t>r-value</a:t>
            </a:r>
            <a:r>
              <a:rPr lang="en-GB" sz="2400" dirty="0"/>
              <a:t>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 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93392"/>
            <a:ext cx="9720071" cy="4023360"/>
          </a:xfrm>
        </p:spPr>
        <p:txBody>
          <a:bodyPr>
            <a:normAutofit/>
          </a:bodyPr>
          <a:lstStyle/>
          <a:p>
            <a:pPr algn="l" rtl="0"/>
            <a:r>
              <a:rPr lang="en-US" sz="2500" dirty="0">
                <a:solidFill>
                  <a:srgbClr val="000000"/>
                </a:solidFill>
              </a:rPr>
              <a:t>As we hypothesized, music habits have changed in the past 6 years: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Whilst po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p and rap consistently occupy the first two positions at the top of the most listened-to genres, a lot of sub-genres of pop have risen around the period of COVID-19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 Only 5 artists </a:t>
            </a:r>
            <a:r>
              <a:rPr lang="en-GB" sz="2000" dirty="0"/>
              <a:t>had a song in the top 100 in every year, indicating people’s preferences change on a yearly base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 Songs are getting shorter in general. Song duration correlates strongly with the number of Tik-Tok users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There has been a downward trend for features such as </a:t>
            </a: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anceability and energy, but the songs people listen to are becoming </a:t>
            </a:r>
            <a:r>
              <a:rPr lang="en-US" sz="2000" dirty="0">
                <a:solidFill>
                  <a:srgbClr val="000000"/>
                </a:solidFill>
              </a:rPr>
              <a:t>more positive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Some artists still fare well in a post covid world, with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have top songs (which are all popular) to look into. Thus, we can’t draw comparisons with less popular songs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Our data shows the year a song was popular, not when it was released.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have data for 6 years - a lot of these trends might be occurring for longer (as one article on Billboard suggested, the duration of top 100 hit songs has changed since 2000)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335</TotalTime>
  <Words>1046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Catarina Ferreira (Outreach Uni Connect)</cp:lastModifiedBy>
  <cp:revision>38</cp:revision>
  <dcterms:created xsi:type="dcterms:W3CDTF">2023-11-29T19:22:30Z</dcterms:created>
  <dcterms:modified xsi:type="dcterms:W3CDTF">2023-12-04T15:43:32Z</dcterms:modified>
</cp:coreProperties>
</file>